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1244" r:id="rId2"/>
    <p:sldId id="1245" r:id="rId3"/>
  </p:sldIdLst>
  <p:sldSz cx="14400213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E49"/>
    <a:srgbClr val="F4C402"/>
    <a:srgbClr val="3C34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0"/>
    <p:restoredTop sz="95915"/>
  </p:normalViewPr>
  <p:slideViewPr>
    <p:cSldViewPr snapToGrid="0">
      <p:cViewPr varScale="1">
        <p:scale>
          <a:sx n="35" d="100"/>
          <a:sy n="35" d="100"/>
        </p:scale>
        <p:origin x="16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2356703"/>
            <a:ext cx="12240181" cy="501340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7563446"/>
            <a:ext cx="10800160" cy="3476717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884C-1EE0-FD47-96C7-906BA40DA1EE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857C-CE92-F54E-A3A3-84027D241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003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884C-1EE0-FD47-96C7-906BA40DA1EE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857C-CE92-F54E-A3A3-84027D241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58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766678"/>
            <a:ext cx="3105046" cy="1220351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766678"/>
            <a:ext cx="9135135" cy="1220351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884C-1EE0-FD47-96C7-906BA40DA1EE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857C-CE92-F54E-A3A3-84027D241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90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884C-1EE0-FD47-96C7-906BA40DA1EE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857C-CE92-F54E-A3A3-84027D241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46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3590057"/>
            <a:ext cx="12420184" cy="5990088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9636813"/>
            <a:ext cx="12420184" cy="3150046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884C-1EE0-FD47-96C7-906BA40DA1EE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857C-CE92-F54E-A3A3-84027D241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61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3833390"/>
            <a:ext cx="6120091" cy="91368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3833390"/>
            <a:ext cx="6120091" cy="91368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884C-1EE0-FD47-96C7-906BA40DA1EE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857C-CE92-F54E-A3A3-84027D241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62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766681"/>
            <a:ext cx="12420184" cy="278337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3530053"/>
            <a:ext cx="6091964" cy="1730025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5260078"/>
            <a:ext cx="6091964" cy="77367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3530053"/>
            <a:ext cx="6121966" cy="1730025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5260078"/>
            <a:ext cx="6121966" cy="77367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884C-1EE0-FD47-96C7-906BA40DA1EE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857C-CE92-F54E-A3A3-84027D241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153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884C-1EE0-FD47-96C7-906BA40DA1EE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857C-CE92-F54E-A3A3-84027D241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56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884C-1EE0-FD47-96C7-906BA40DA1EE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857C-CE92-F54E-A3A3-84027D241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18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960014"/>
            <a:ext cx="4644444" cy="3360050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2073367"/>
            <a:ext cx="7290108" cy="10233485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4320064"/>
            <a:ext cx="4644444" cy="8003453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884C-1EE0-FD47-96C7-906BA40DA1EE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857C-CE92-F54E-A3A3-84027D241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53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960014"/>
            <a:ext cx="4644444" cy="3360050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2073367"/>
            <a:ext cx="7290108" cy="10233485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4320064"/>
            <a:ext cx="4644444" cy="8003453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884C-1EE0-FD47-96C7-906BA40DA1EE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857C-CE92-F54E-A3A3-84027D241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36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766681"/>
            <a:ext cx="12420184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3833390"/>
            <a:ext cx="12420184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3346867"/>
            <a:ext cx="3240048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F884C-1EE0-FD47-96C7-906BA40DA1EE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3346867"/>
            <a:ext cx="4860072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3346867"/>
            <a:ext cx="3240048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0857C-CE92-F54E-A3A3-84027D241F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98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6028377-169A-84FB-30F8-7D01C391652B}"/>
              </a:ext>
            </a:extLst>
          </p:cNvPr>
          <p:cNvSpPr txBox="1"/>
          <p:nvPr/>
        </p:nvSpPr>
        <p:spPr>
          <a:xfrm>
            <a:off x="1160268" y="7253667"/>
            <a:ext cx="60398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latin typeface="Impact" panose="020B0806030902050204" pitchFamily="34" charset="0"/>
              </a:rPr>
              <a:t>COLOQUE AQUI A SUA FOTO</a:t>
            </a:r>
          </a:p>
          <a:p>
            <a:pPr algn="ctr"/>
            <a:r>
              <a:rPr lang="pt-BR" sz="3600" dirty="0">
                <a:latin typeface="Impact" panose="020B0806030902050204" pitchFamily="34" charset="0"/>
              </a:rPr>
              <a:t>(vá em formato da forma – cortar – cortar na forma – círculo)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4248FCD-A0F6-B155-7E8E-FC8D395C76C8}"/>
              </a:ext>
            </a:extLst>
          </p:cNvPr>
          <p:cNvSpPr txBox="1"/>
          <p:nvPr/>
        </p:nvSpPr>
        <p:spPr>
          <a:xfrm>
            <a:off x="7710966" y="7236736"/>
            <a:ext cx="52229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latin typeface="Impact" panose="020B0806030902050204" pitchFamily="34" charset="0"/>
              </a:rPr>
              <a:t>ESCREVA AQUI SEU NOME, PROFISSÃO, ESPECIALIDADE E ESTADO</a:t>
            </a:r>
          </a:p>
        </p:txBody>
      </p:sp>
    </p:spTree>
    <p:extLst>
      <p:ext uri="{BB962C8B-B14F-4D97-AF65-F5344CB8AC3E}">
        <p14:creationId xmlns:p14="http://schemas.microsoft.com/office/powerpoint/2010/main" val="341650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E62717B-64F9-3C4E-6A56-9F7FFAE9610D}"/>
              </a:ext>
            </a:extLst>
          </p:cNvPr>
          <p:cNvSpPr txBox="1"/>
          <p:nvPr/>
        </p:nvSpPr>
        <p:spPr>
          <a:xfrm>
            <a:off x="1160268" y="7253667"/>
            <a:ext cx="60398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latin typeface="Impact" panose="020B0806030902050204" pitchFamily="34" charset="0"/>
              </a:rPr>
              <a:t>COLOQUE AQUI A SUA FOTO</a:t>
            </a:r>
          </a:p>
          <a:p>
            <a:pPr algn="ctr"/>
            <a:r>
              <a:rPr lang="pt-BR" sz="3600" dirty="0">
                <a:latin typeface="Impact" panose="020B0806030902050204" pitchFamily="34" charset="0"/>
              </a:rPr>
              <a:t>(vá em formato da forma – cortar – cortar na forma – círculo)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1AF4C32-AA85-6A9C-370C-D2FD0FC5CB88}"/>
              </a:ext>
            </a:extLst>
          </p:cNvPr>
          <p:cNvSpPr txBox="1"/>
          <p:nvPr/>
        </p:nvSpPr>
        <p:spPr>
          <a:xfrm>
            <a:off x="7710966" y="7236736"/>
            <a:ext cx="52229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latin typeface="Impact" panose="020B0806030902050204" pitchFamily="34" charset="0"/>
              </a:rPr>
              <a:t>ESCREVA AQUI SEU NOME, PROFISSÃO, ESPECIALIDADE E ESTADO</a:t>
            </a:r>
          </a:p>
        </p:txBody>
      </p:sp>
    </p:spTree>
    <p:extLst>
      <p:ext uri="{BB962C8B-B14F-4D97-AF65-F5344CB8AC3E}">
        <p14:creationId xmlns:p14="http://schemas.microsoft.com/office/powerpoint/2010/main" val="868856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24445</TotalTime>
  <Words>60</Words>
  <Application>Microsoft Office PowerPoint</Application>
  <PresentationFormat>Personalizar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clayton macedo</dc:creator>
  <cp:lastModifiedBy>Editora Clannad</cp:lastModifiedBy>
  <cp:revision>7</cp:revision>
  <dcterms:created xsi:type="dcterms:W3CDTF">2023-02-05T01:54:07Z</dcterms:created>
  <dcterms:modified xsi:type="dcterms:W3CDTF">2023-02-28T13:37:24Z</dcterms:modified>
</cp:coreProperties>
</file>