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1249" r:id="rId2"/>
    <p:sldId id="1250" r:id="rId3"/>
  </p:sldIdLst>
  <p:sldSz cx="3240088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2B2A"/>
    <a:srgbClr val="F4C402"/>
    <a:srgbClr val="DC3E46"/>
    <a:srgbClr val="F03E49"/>
    <a:srgbClr val="E2BA56"/>
    <a:srgbClr val="FFC000"/>
    <a:srgbClr val="3C3538"/>
    <a:srgbClr val="3D3432"/>
    <a:srgbClr val="54D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5802"/>
  </p:normalViewPr>
  <p:slideViewPr>
    <p:cSldViewPr snapToGrid="0">
      <p:cViewPr varScale="1">
        <p:scale>
          <a:sx n="80" d="100"/>
          <a:sy n="80" d="100"/>
        </p:scale>
        <p:origin x="26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07" y="942577"/>
            <a:ext cx="2754075" cy="2005142"/>
          </a:xfrm>
        </p:spPr>
        <p:txBody>
          <a:bodyPr anchor="b"/>
          <a:lstStyle>
            <a:lvl1pPr algn="ctr">
              <a:defRPr sz="212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11" y="3025045"/>
            <a:ext cx="2430066" cy="1390533"/>
          </a:xfrm>
        </p:spPr>
        <p:txBody>
          <a:bodyPr/>
          <a:lstStyle>
            <a:lvl1pPr marL="0" indent="0" algn="ctr">
              <a:buNone/>
              <a:defRPr sz="850"/>
            </a:lvl1pPr>
            <a:lvl2pPr marL="161986" indent="0" algn="ctr">
              <a:buNone/>
              <a:defRPr sz="709"/>
            </a:lvl2pPr>
            <a:lvl3pPr marL="323972" indent="0" algn="ctr">
              <a:buNone/>
              <a:defRPr sz="638"/>
            </a:lvl3pPr>
            <a:lvl4pPr marL="485958" indent="0" algn="ctr">
              <a:buNone/>
              <a:defRPr sz="567"/>
            </a:lvl4pPr>
            <a:lvl5pPr marL="647944" indent="0" algn="ctr">
              <a:buNone/>
              <a:defRPr sz="567"/>
            </a:lvl5pPr>
            <a:lvl6pPr marL="809930" indent="0" algn="ctr">
              <a:buNone/>
              <a:defRPr sz="567"/>
            </a:lvl6pPr>
            <a:lvl7pPr marL="971916" indent="0" algn="ctr">
              <a:buNone/>
              <a:defRPr sz="567"/>
            </a:lvl7pPr>
            <a:lvl8pPr marL="1133902" indent="0" algn="ctr">
              <a:buNone/>
              <a:defRPr sz="567"/>
            </a:lvl8pPr>
            <a:lvl9pPr marL="1295888" indent="0" algn="ctr">
              <a:buNone/>
              <a:defRPr sz="567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8109-4CB6-FE43-8F26-E34CAB791D69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E417-74B2-0A4C-B770-33FFB40066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746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8109-4CB6-FE43-8F26-E34CAB791D69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E417-74B2-0A4C-B770-33FFB40066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145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688" y="306637"/>
            <a:ext cx="698644" cy="488086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56" y="306637"/>
            <a:ext cx="2055431" cy="488086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8109-4CB6-FE43-8F26-E34CAB791D69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E417-74B2-0A4C-B770-33FFB40066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570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8109-4CB6-FE43-8F26-E34CAB791D69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E417-74B2-0A4C-B770-33FFB40066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142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69" y="1435864"/>
            <a:ext cx="2794576" cy="2395771"/>
          </a:xfrm>
        </p:spPr>
        <p:txBody>
          <a:bodyPr anchor="b"/>
          <a:lstStyle>
            <a:lvl1pPr>
              <a:defRPr sz="212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69" y="3854300"/>
            <a:ext cx="2794576" cy="1259879"/>
          </a:xfrm>
        </p:spPr>
        <p:txBody>
          <a:bodyPr/>
          <a:lstStyle>
            <a:lvl1pPr marL="0" indent="0">
              <a:buNone/>
              <a:defRPr sz="850">
                <a:solidFill>
                  <a:schemeClr val="tx1"/>
                </a:solidFill>
              </a:defRPr>
            </a:lvl1pPr>
            <a:lvl2pPr marL="161986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2pPr>
            <a:lvl3pPr marL="323972" indent="0">
              <a:buNone/>
              <a:defRPr sz="638">
                <a:solidFill>
                  <a:schemeClr val="tx1">
                    <a:tint val="75000"/>
                  </a:schemeClr>
                </a:solidFill>
              </a:defRPr>
            </a:lvl3pPr>
            <a:lvl4pPr marL="485958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4pPr>
            <a:lvl5pPr marL="647944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5pPr>
            <a:lvl6pPr marL="809930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6pPr>
            <a:lvl7pPr marL="971916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7pPr>
            <a:lvl8pPr marL="1133902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8pPr>
            <a:lvl9pPr marL="1295888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8109-4CB6-FE43-8F26-E34CAB791D69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E417-74B2-0A4C-B770-33FFB40066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216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56" y="1533187"/>
            <a:ext cx="1377037" cy="365431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95" y="1533187"/>
            <a:ext cx="1377037" cy="365431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8109-4CB6-FE43-8F26-E34CAB791D69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E417-74B2-0A4C-B770-33FFB40066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81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306639"/>
            <a:ext cx="2794576" cy="111322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78" y="1411865"/>
            <a:ext cx="1370709" cy="691934"/>
          </a:xfrm>
        </p:spPr>
        <p:txBody>
          <a:bodyPr anchor="b"/>
          <a:lstStyle>
            <a:lvl1pPr marL="0" indent="0">
              <a:buNone/>
              <a:defRPr sz="850" b="1"/>
            </a:lvl1pPr>
            <a:lvl2pPr marL="161986" indent="0">
              <a:buNone/>
              <a:defRPr sz="709" b="1"/>
            </a:lvl2pPr>
            <a:lvl3pPr marL="323972" indent="0">
              <a:buNone/>
              <a:defRPr sz="638" b="1"/>
            </a:lvl3pPr>
            <a:lvl4pPr marL="485958" indent="0">
              <a:buNone/>
              <a:defRPr sz="567" b="1"/>
            </a:lvl4pPr>
            <a:lvl5pPr marL="647944" indent="0">
              <a:buNone/>
              <a:defRPr sz="567" b="1"/>
            </a:lvl5pPr>
            <a:lvl6pPr marL="809930" indent="0">
              <a:buNone/>
              <a:defRPr sz="567" b="1"/>
            </a:lvl6pPr>
            <a:lvl7pPr marL="971916" indent="0">
              <a:buNone/>
              <a:defRPr sz="567" b="1"/>
            </a:lvl7pPr>
            <a:lvl8pPr marL="1133902" indent="0">
              <a:buNone/>
              <a:defRPr sz="567" b="1"/>
            </a:lvl8pPr>
            <a:lvl9pPr marL="1295888" indent="0">
              <a:buNone/>
              <a:defRPr sz="56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78" y="2103799"/>
            <a:ext cx="1370709" cy="30943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95" y="1411865"/>
            <a:ext cx="1377459" cy="691934"/>
          </a:xfrm>
        </p:spPr>
        <p:txBody>
          <a:bodyPr anchor="b"/>
          <a:lstStyle>
            <a:lvl1pPr marL="0" indent="0">
              <a:buNone/>
              <a:defRPr sz="850" b="1"/>
            </a:lvl1pPr>
            <a:lvl2pPr marL="161986" indent="0">
              <a:buNone/>
              <a:defRPr sz="709" b="1"/>
            </a:lvl2pPr>
            <a:lvl3pPr marL="323972" indent="0">
              <a:buNone/>
              <a:defRPr sz="638" b="1"/>
            </a:lvl3pPr>
            <a:lvl4pPr marL="485958" indent="0">
              <a:buNone/>
              <a:defRPr sz="567" b="1"/>
            </a:lvl4pPr>
            <a:lvl5pPr marL="647944" indent="0">
              <a:buNone/>
              <a:defRPr sz="567" b="1"/>
            </a:lvl5pPr>
            <a:lvl6pPr marL="809930" indent="0">
              <a:buNone/>
              <a:defRPr sz="567" b="1"/>
            </a:lvl6pPr>
            <a:lvl7pPr marL="971916" indent="0">
              <a:buNone/>
              <a:defRPr sz="567" b="1"/>
            </a:lvl7pPr>
            <a:lvl8pPr marL="1133902" indent="0">
              <a:buNone/>
              <a:defRPr sz="567" b="1"/>
            </a:lvl8pPr>
            <a:lvl9pPr marL="1295888" indent="0">
              <a:buNone/>
              <a:defRPr sz="56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95" y="2103799"/>
            <a:ext cx="1377459" cy="30943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8109-4CB6-FE43-8F26-E34CAB791D69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E417-74B2-0A4C-B770-33FFB40066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933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8109-4CB6-FE43-8F26-E34CAB791D69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E417-74B2-0A4C-B770-33FFB40066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30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8109-4CB6-FE43-8F26-E34CAB791D69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E417-74B2-0A4C-B770-33FFB40066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094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383963"/>
            <a:ext cx="1045013" cy="1343872"/>
          </a:xfrm>
        </p:spPr>
        <p:txBody>
          <a:bodyPr anchor="b"/>
          <a:lstStyle>
            <a:lvl1pPr>
              <a:defRPr sz="113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459" y="829256"/>
            <a:ext cx="1640295" cy="4092942"/>
          </a:xfrm>
        </p:spPr>
        <p:txBody>
          <a:bodyPr/>
          <a:lstStyle>
            <a:lvl1pPr>
              <a:defRPr sz="1134"/>
            </a:lvl1pPr>
            <a:lvl2pPr>
              <a:defRPr sz="992"/>
            </a:lvl2pPr>
            <a:lvl3pPr>
              <a:defRPr sz="850"/>
            </a:lvl3pPr>
            <a:lvl4pPr>
              <a:defRPr sz="709"/>
            </a:lvl4pPr>
            <a:lvl5pPr>
              <a:defRPr sz="709"/>
            </a:lvl5pPr>
            <a:lvl6pPr>
              <a:defRPr sz="709"/>
            </a:lvl6pPr>
            <a:lvl7pPr>
              <a:defRPr sz="709"/>
            </a:lvl7pPr>
            <a:lvl8pPr>
              <a:defRPr sz="709"/>
            </a:lvl8pPr>
            <a:lvl9pPr>
              <a:defRPr sz="709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1727835"/>
            <a:ext cx="1045013" cy="3201028"/>
          </a:xfrm>
        </p:spPr>
        <p:txBody>
          <a:bodyPr/>
          <a:lstStyle>
            <a:lvl1pPr marL="0" indent="0">
              <a:buNone/>
              <a:defRPr sz="567"/>
            </a:lvl1pPr>
            <a:lvl2pPr marL="161986" indent="0">
              <a:buNone/>
              <a:defRPr sz="496"/>
            </a:lvl2pPr>
            <a:lvl3pPr marL="323972" indent="0">
              <a:buNone/>
              <a:defRPr sz="425"/>
            </a:lvl3pPr>
            <a:lvl4pPr marL="485958" indent="0">
              <a:buNone/>
              <a:defRPr sz="354"/>
            </a:lvl4pPr>
            <a:lvl5pPr marL="647944" indent="0">
              <a:buNone/>
              <a:defRPr sz="354"/>
            </a:lvl5pPr>
            <a:lvl6pPr marL="809930" indent="0">
              <a:buNone/>
              <a:defRPr sz="354"/>
            </a:lvl6pPr>
            <a:lvl7pPr marL="971916" indent="0">
              <a:buNone/>
              <a:defRPr sz="354"/>
            </a:lvl7pPr>
            <a:lvl8pPr marL="1133902" indent="0">
              <a:buNone/>
              <a:defRPr sz="354"/>
            </a:lvl8pPr>
            <a:lvl9pPr marL="1295888" indent="0">
              <a:buNone/>
              <a:defRPr sz="35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8109-4CB6-FE43-8F26-E34CAB791D69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E417-74B2-0A4C-B770-33FFB40066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8143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383963"/>
            <a:ext cx="1045013" cy="1343872"/>
          </a:xfrm>
        </p:spPr>
        <p:txBody>
          <a:bodyPr anchor="b"/>
          <a:lstStyle>
            <a:lvl1pPr>
              <a:defRPr sz="113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459" y="829256"/>
            <a:ext cx="1640295" cy="4092942"/>
          </a:xfrm>
        </p:spPr>
        <p:txBody>
          <a:bodyPr anchor="t"/>
          <a:lstStyle>
            <a:lvl1pPr marL="0" indent="0">
              <a:buNone/>
              <a:defRPr sz="1134"/>
            </a:lvl1pPr>
            <a:lvl2pPr marL="161986" indent="0">
              <a:buNone/>
              <a:defRPr sz="992"/>
            </a:lvl2pPr>
            <a:lvl3pPr marL="323972" indent="0">
              <a:buNone/>
              <a:defRPr sz="850"/>
            </a:lvl3pPr>
            <a:lvl4pPr marL="485958" indent="0">
              <a:buNone/>
              <a:defRPr sz="709"/>
            </a:lvl4pPr>
            <a:lvl5pPr marL="647944" indent="0">
              <a:buNone/>
              <a:defRPr sz="709"/>
            </a:lvl5pPr>
            <a:lvl6pPr marL="809930" indent="0">
              <a:buNone/>
              <a:defRPr sz="709"/>
            </a:lvl6pPr>
            <a:lvl7pPr marL="971916" indent="0">
              <a:buNone/>
              <a:defRPr sz="709"/>
            </a:lvl7pPr>
            <a:lvl8pPr marL="1133902" indent="0">
              <a:buNone/>
              <a:defRPr sz="709"/>
            </a:lvl8pPr>
            <a:lvl9pPr marL="1295888" indent="0">
              <a:buNone/>
              <a:defRPr sz="70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1727835"/>
            <a:ext cx="1045013" cy="3201028"/>
          </a:xfrm>
        </p:spPr>
        <p:txBody>
          <a:bodyPr/>
          <a:lstStyle>
            <a:lvl1pPr marL="0" indent="0">
              <a:buNone/>
              <a:defRPr sz="567"/>
            </a:lvl1pPr>
            <a:lvl2pPr marL="161986" indent="0">
              <a:buNone/>
              <a:defRPr sz="496"/>
            </a:lvl2pPr>
            <a:lvl3pPr marL="323972" indent="0">
              <a:buNone/>
              <a:defRPr sz="425"/>
            </a:lvl3pPr>
            <a:lvl4pPr marL="485958" indent="0">
              <a:buNone/>
              <a:defRPr sz="354"/>
            </a:lvl4pPr>
            <a:lvl5pPr marL="647944" indent="0">
              <a:buNone/>
              <a:defRPr sz="354"/>
            </a:lvl5pPr>
            <a:lvl6pPr marL="809930" indent="0">
              <a:buNone/>
              <a:defRPr sz="354"/>
            </a:lvl6pPr>
            <a:lvl7pPr marL="971916" indent="0">
              <a:buNone/>
              <a:defRPr sz="354"/>
            </a:lvl7pPr>
            <a:lvl8pPr marL="1133902" indent="0">
              <a:buNone/>
              <a:defRPr sz="354"/>
            </a:lvl8pPr>
            <a:lvl9pPr marL="1295888" indent="0">
              <a:buNone/>
              <a:defRPr sz="35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8109-4CB6-FE43-8F26-E34CAB791D69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E417-74B2-0A4C-B770-33FFB40066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87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56" y="306639"/>
            <a:ext cx="2794576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56" y="1533187"/>
            <a:ext cx="2794576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56" y="5338158"/>
            <a:ext cx="729020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98109-4CB6-FE43-8F26-E34CAB791D69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79" y="5338158"/>
            <a:ext cx="1093530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312" y="5338158"/>
            <a:ext cx="729020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DE417-74B2-0A4C-B770-33FFB40066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8936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72" rtl="0" eaLnBrk="1" latinLnBrk="0" hangingPunct="1">
        <a:lnSpc>
          <a:spcPct val="90000"/>
        </a:lnSpc>
        <a:spcBef>
          <a:spcPct val="0"/>
        </a:spcBef>
        <a:buNone/>
        <a:defRPr sz="15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3" indent="-80993" algn="l" defTabSz="323972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242979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2pPr>
      <a:lvl3pPr marL="404965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66951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638" kern="1200">
          <a:solidFill>
            <a:schemeClr val="tx1"/>
          </a:solidFill>
          <a:latin typeface="+mn-lt"/>
          <a:ea typeface="+mn-ea"/>
          <a:cs typeface="+mn-cs"/>
        </a:defRPr>
      </a:lvl4pPr>
      <a:lvl5pPr marL="728937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638" kern="1200">
          <a:solidFill>
            <a:schemeClr val="tx1"/>
          </a:solidFill>
          <a:latin typeface="+mn-lt"/>
          <a:ea typeface="+mn-ea"/>
          <a:cs typeface="+mn-cs"/>
        </a:defRPr>
      </a:lvl5pPr>
      <a:lvl6pPr marL="890923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63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09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638" kern="1200">
          <a:solidFill>
            <a:schemeClr val="tx1"/>
          </a:solidFill>
          <a:latin typeface="+mn-lt"/>
          <a:ea typeface="+mn-ea"/>
          <a:cs typeface="+mn-cs"/>
        </a:defRPr>
      </a:lvl7pPr>
      <a:lvl8pPr marL="1214895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638" kern="1200">
          <a:solidFill>
            <a:schemeClr val="tx1"/>
          </a:solidFill>
          <a:latin typeface="+mn-lt"/>
          <a:ea typeface="+mn-ea"/>
          <a:cs typeface="+mn-cs"/>
        </a:defRPr>
      </a:lvl8pPr>
      <a:lvl9pPr marL="1376881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6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1pPr>
      <a:lvl2pPr marL="161986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2pPr>
      <a:lvl3pPr marL="323972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3pPr>
      <a:lvl4pPr marL="485958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4pPr>
      <a:lvl5pPr marL="647944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5pPr>
      <a:lvl6pPr marL="809930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6pPr>
      <a:lvl7pPr marL="971916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02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8pPr>
      <a:lvl9pPr marL="1295888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15FB752B-AD55-5C0B-A144-E1FA7C4C008C}"/>
              </a:ext>
            </a:extLst>
          </p:cNvPr>
          <p:cNvSpPr txBox="1"/>
          <p:nvPr/>
        </p:nvSpPr>
        <p:spPr>
          <a:xfrm>
            <a:off x="178903" y="2371892"/>
            <a:ext cx="1659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Impact" panose="020B0806030902050204" pitchFamily="34" charset="0"/>
              </a:rPr>
              <a:t>COLOQUE AQUI A SUA FOTO</a:t>
            </a:r>
          </a:p>
          <a:p>
            <a:pPr algn="ctr"/>
            <a:r>
              <a:rPr lang="pt-BR" sz="1200" dirty="0">
                <a:latin typeface="Impact" panose="020B0806030902050204" pitchFamily="34" charset="0"/>
              </a:rPr>
              <a:t>(vá em formato da forma – cortar – cortar na forma – círculo)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B473875-E188-A5E2-33C4-A6646C0AC485}"/>
              </a:ext>
            </a:extLst>
          </p:cNvPr>
          <p:cNvSpPr txBox="1"/>
          <p:nvPr/>
        </p:nvSpPr>
        <p:spPr>
          <a:xfrm>
            <a:off x="1838738" y="3387555"/>
            <a:ext cx="12621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50" dirty="0">
                <a:latin typeface="Impact" panose="020B0806030902050204" pitchFamily="34" charset="0"/>
              </a:rPr>
              <a:t>ESCREVA AQUI SEU NOME, PROFISSÃO, ESPECIALIDADE E ESTADO</a:t>
            </a:r>
          </a:p>
        </p:txBody>
      </p:sp>
    </p:spTree>
    <p:extLst>
      <p:ext uri="{BB962C8B-B14F-4D97-AF65-F5344CB8AC3E}">
        <p14:creationId xmlns:p14="http://schemas.microsoft.com/office/powerpoint/2010/main" val="320049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978C90C-EBF3-BAE5-9068-35B00557DA70}"/>
              </a:ext>
            </a:extLst>
          </p:cNvPr>
          <p:cNvSpPr txBox="1"/>
          <p:nvPr/>
        </p:nvSpPr>
        <p:spPr>
          <a:xfrm>
            <a:off x="178903" y="2371892"/>
            <a:ext cx="1659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Impact" panose="020B0806030902050204" pitchFamily="34" charset="0"/>
              </a:rPr>
              <a:t>COLOQUE AQUI A SUA FOTO</a:t>
            </a:r>
          </a:p>
          <a:p>
            <a:pPr algn="ctr"/>
            <a:r>
              <a:rPr lang="pt-BR" sz="1200" dirty="0">
                <a:latin typeface="Impact" panose="020B0806030902050204" pitchFamily="34" charset="0"/>
              </a:rPr>
              <a:t>(vá em formato da forma – cortar – cortar na forma – círculo)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230909B-6116-FF03-C30D-5697B7C62E23}"/>
              </a:ext>
            </a:extLst>
          </p:cNvPr>
          <p:cNvSpPr txBox="1"/>
          <p:nvPr/>
        </p:nvSpPr>
        <p:spPr>
          <a:xfrm>
            <a:off x="1838738" y="3387555"/>
            <a:ext cx="12621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50" dirty="0">
                <a:latin typeface="Impact" panose="020B0806030902050204" pitchFamily="34" charset="0"/>
              </a:rPr>
              <a:t>ESCREVA AQUI SEU NOME, PROFISSÃO, ESPECIALIDADE E ESTADO</a:t>
            </a:r>
          </a:p>
        </p:txBody>
      </p:sp>
    </p:spTree>
    <p:extLst>
      <p:ext uri="{BB962C8B-B14F-4D97-AF65-F5344CB8AC3E}">
        <p14:creationId xmlns:p14="http://schemas.microsoft.com/office/powerpoint/2010/main" val="23951975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36570</TotalTime>
  <Words>60</Words>
  <Application>Microsoft Office PowerPoint</Application>
  <PresentationFormat>Personalizar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Impact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clayton macedo</dc:creator>
  <cp:lastModifiedBy>Editora Clannad</cp:lastModifiedBy>
  <cp:revision>35</cp:revision>
  <dcterms:created xsi:type="dcterms:W3CDTF">2022-12-20T17:16:02Z</dcterms:created>
  <dcterms:modified xsi:type="dcterms:W3CDTF">2023-02-28T13:37:50Z</dcterms:modified>
</cp:coreProperties>
</file>